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318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2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860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1617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60</cp:revision>
  <dcterms:created xsi:type="dcterms:W3CDTF">2025-09-11T15:54:50Z</dcterms:created>
  <dcterms:modified xsi:type="dcterms:W3CDTF">2026-04-13T20:36:22Z</dcterms:modified>
</cp:coreProperties>
</file>